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3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10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46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77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8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386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54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167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610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662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93A6B-F497-470C-9E59-D88632B9337D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3804-2BF8-45AF-AD9B-EC834BF000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33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andbog.aau.dk/dokument/?contentId=4077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led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050" y="4711652"/>
            <a:ext cx="1103171" cy="686735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28" y="4724283"/>
            <a:ext cx="1103171" cy="686735"/>
          </a:xfrm>
          <a:prstGeom prst="rect">
            <a:avLst/>
          </a:prstGeom>
        </p:spPr>
      </p:pic>
      <p:pic>
        <p:nvPicPr>
          <p:cNvPr id="31" name="Billed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988" y="4737547"/>
            <a:ext cx="1103171" cy="686735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28" y="4841319"/>
            <a:ext cx="1103171" cy="686735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888" y="4909284"/>
            <a:ext cx="1103171" cy="686735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665" y="4934547"/>
            <a:ext cx="1103171" cy="686735"/>
          </a:xfrm>
          <a:prstGeom prst="rect">
            <a:avLst/>
          </a:prstGeom>
        </p:spPr>
      </p:pic>
      <p:pic>
        <p:nvPicPr>
          <p:cNvPr id="35" name="Billed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397" y="4984346"/>
            <a:ext cx="1103171" cy="686735"/>
          </a:xfrm>
          <a:prstGeom prst="rect">
            <a:avLst/>
          </a:prstGeom>
        </p:spPr>
      </p:pic>
      <p:pic>
        <p:nvPicPr>
          <p:cNvPr id="36" name="Billed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903" y="5052311"/>
            <a:ext cx="1103171" cy="686735"/>
          </a:xfrm>
          <a:prstGeom prst="rect">
            <a:avLst/>
          </a:prstGeom>
        </p:spPr>
      </p:pic>
      <p:pic>
        <p:nvPicPr>
          <p:cNvPr id="37" name="Billed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790" y="5169347"/>
            <a:ext cx="1103171" cy="686735"/>
          </a:xfrm>
          <a:prstGeom prst="rect">
            <a:avLst/>
          </a:prstGeom>
        </p:spPr>
      </p:pic>
      <p:pic>
        <p:nvPicPr>
          <p:cNvPr id="38" name="Billed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99" y="5191890"/>
            <a:ext cx="1103171" cy="686735"/>
          </a:xfrm>
          <a:prstGeom prst="rect">
            <a:avLst/>
          </a:prstGeom>
        </p:spPr>
      </p:pic>
      <p:pic>
        <p:nvPicPr>
          <p:cNvPr id="39" name="Billede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805" y="5223320"/>
            <a:ext cx="1103171" cy="686735"/>
          </a:xfrm>
          <a:prstGeom prst="rect">
            <a:avLst/>
          </a:prstGeom>
        </p:spPr>
      </p:pic>
      <p:pic>
        <p:nvPicPr>
          <p:cNvPr id="40" name="Billede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314" y="5298382"/>
            <a:ext cx="1103171" cy="686735"/>
          </a:xfrm>
          <a:prstGeom prst="rect">
            <a:avLst/>
          </a:prstGeom>
        </p:spPr>
      </p:pic>
      <p:pic>
        <p:nvPicPr>
          <p:cNvPr id="41" name="Billede 4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659" y="5380338"/>
            <a:ext cx="1103171" cy="686735"/>
          </a:xfrm>
          <a:prstGeom prst="rect">
            <a:avLst/>
          </a:prstGeom>
        </p:spPr>
      </p:pic>
      <p:pic>
        <p:nvPicPr>
          <p:cNvPr id="42" name="Billede 4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256" y="5483383"/>
            <a:ext cx="1103171" cy="686735"/>
          </a:xfrm>
          <a:prstGeom prst="rect">
            <a:avLst/>
          </a:prstGeom>
        </p:spPr>
      </p:pic>
      <p:pic>
        <p:nvPicPr>
          <p:cNvPr id="43" name="Billede 4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47" y="5587155"/>
            <a:ext cx="1103171" cy="686735"/>
          </a:xfrm>
          <a:prstGeom prst="rect">
            <a:avLst/>
          </a:prstGeom>
        </p:spPr>
      </p:pic>
      <p:pic>
        <p:nvPicPr>
          <p:cNvPr id="44" name="Billede 4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856" y="5612418"/>
            <a:ext cx="1103171" cy="686735"/>
          </a:xfrm>
          <a:prstGeom prst="rect">
            <a:avLst/>
          </a:prstGeom>
        </p:spPr>
      </p:pic>
      <p:pic>
        <p:nvPicPr>
          <p:cNvPr id="45" name="Billede 4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362" y="5665664"/>
            <a:ext cx="1103171" cy="686735"/>
          </a:xfrm>
          <a:prstGeom prst="rect">
            <a:avLst/>
          </a:prstGeom>
        </p:spPr>
      </p:pic>
      <p:pic>
        <p:nvPicPr>
          <p:cNvPr id="46" name="Billede 4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453" y="5718910"/>
            <a:ext cx="1103171" cy="686735"/>
          </a:xfrm>
          <a:prstGeom prst="rect">
            <a:avLst/>
          </a:prstGeom>
        </p:spPr>
      </p:pic>
      <p:pic>
        <p:nvPicPr>
          <p:cNvPr id="47" name="Billede 4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962" y="5797419"/>
            <a:ext cx="1103171" cy="686735"/>
          </a:xfrm>
          <a:prstGeom prst="rect">
            <a:avLst/>
          </a:prstGeom>
        </p:spPr>
      </p:pic>
      <p:pic>
        <p:nvPicPr>
          <p:cNvPr id="48" name="Billede 4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59" y="5875928"/>
            <a:ext cx="1103171" cy="686735"/>
          </a:xfrm>
          <a:prstGeom prst="rect">
            <a:avLst/>
          </a:prstGeom>
        </p:spPr>
      </p:pic>
      <p:pic>
        <p:nvPicPr>
          <p:cNvPr id="49" name="Billede 4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068" y="5954437"/>
            <a:ext cx="1103171" cy="686735"/>
          </a:xfrm>
          <a:prstGeom prst="rect">
            <a:avLst/>
          </a:prstGeom>
        </p:spPr>
      </p:pic>
      <p:pic>
        <p:nvPicPr>
          <p:cNvPr id="50" name="Billede 4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665" y="6032946"/>
            <a:ext cx="1103171" cy="686735"/>
          </a:xfrm>
          <a:prstGeom prst="rect">
            <a:avLst/>
          </a:prstGeom>
        </p:spPr>
      </p:pic>
      <p:pic>
        <p:nvPicPr>
          <p:cNvPr id="51" name="Billede 5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240" y="6127982"/>
            <a:ext cx="1103171" cy="686735"/>
          </a:xfrm>
          <a:prstGeom prst="rect">
            <a:avLst/>
          </a:prstGeom>
        </p:spPr>
      </p:pic>
      <p:pic>
        <p:nvPicPr>
          <p:cNvPr id="52" name="Billede 5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833" y="6141275"/>
            <a:ext cx="1101600" cy="685757"/>
          </a:xfrm>
          <a:prstGeom prst="rect">
            <a:avLst/>
          </a:prstGeom>
        </p:spPr>
      </p:pic>
      <p:pic>
        <p:nvPicPr>
          <p:cNvPr id="53" name="Billede 52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86" y="5665665"/>
            <a:ext cx="1875514" cy="116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" y="365125"/>
            <a:ext cx="1201928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Nærværs-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og fraværsspillet: Instruktion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280" y="1825624"/>
            <a:ext cx="5852160" cy="47885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FØR SPILLET BEGYNDER </a:t>
            </a:r>
            <a:endParaRPr lang="da-DK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Deltagerne kan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være medarbejderne på et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kontor, sektion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en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ledelsesgruppe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Spillets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varighed: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ca. 40 minutter 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Deltagere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: 3-6 personer pr.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gruppe 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Vælg en deltager, der viser spillet/henter denne Power Point og placerer ”situationskortene” på den valgte ”kategori” 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er en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fordel,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at en eller flere personer ved hvert bord,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kendskab til regler, politikker og kutymer inden for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fraværsområdet. 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6319520" y="1825624"/>
            <a:ext cx="5781040" cy="4788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SÅDAN GØR I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Én deltager, som kan vise og redigere i spillet, læser et situationskort op (træk i kortet for at gøre det større) 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Gruppen drøfter,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hvilken kategori den bør placeres under.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Sådan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fortsætter det indtil alle kort er blevet drøftet og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placeret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Får I brug for, at se reglerne på sygefraværsområdet,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 i AAU-håndbogen.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3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Nærværs- og fraværsspillet: Instruktion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Tanja Busk Lykke Sloth</dc:creator>
  <cp:lastModifiedBy>Tanja Busk Lykke Sloth</cp:lastModifiedBy>
  <cp:revision>9</cp:revision>
  <dcterms:created xsi:type="dcterms:W3CDTF">2020-11-09T08:45:22Z</dcterms:created>
  <dcterms:modified xsi:type="dcterms:W3CDTF">2020-11-13T07:42:10Z</dcterms:modified>
</cp:coreProperties>
</file>